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1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4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5561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8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94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4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8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5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0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6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7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6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4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1BE323-4565-48BB-8C1B-F5A8765A3246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D0730-C5A7-463D-83C4-C9B0EB94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7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4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305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805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47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8" y="1458931"/>
            <a:ext cx="7613150" cy="4715837"/>
          </a:xfrm>
        </p:spPr>
      </p:pic>
    </p:spTree>
    <p:extLst>
      <p:ext uri="{BB962C8B-B14F-4D97-AF65-F5344CB8AC3E}">
        <p14:creationId xmlns:p14="http://schemas.microsoft.com/office/powerpoint/2010/main" val="291833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970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571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590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43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714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" y="20548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1195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740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7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601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PC-14</dc:creator>
  <cp:lastModifiedBy>PC-14</cp:lastModifiedBy>
  <cp:revision>4</cp:revision>
  <dcterms:created xsi:type="dcterms:W3CDTF">2023-10-02T15:36:55Z</dcterms:created>
  <dcterms:modified xsi:type="dcterms:W3CDTF">2023-10-05T14:16:13Z</dcterms:modified>
</cp:coreProperties>
</file>